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5" r:id="rId3"/>
    <p:sldId id="257" r:id="rId4"/>
    <p:sldId id="276" r:id="rId5"/>
    <p:sldId id="258" r:id="rId6"/>
    <p:sldId id="259" r:id="rId7"/>
    <p:sldId id="277" r:id="rId8"/>
    <p:sldId id="260" r:id="rId9"/>
    <p:sldId id="261" r:id="rId10"/>
    <p:sldId id="278" r:id="rId11"/>
    <p:sldId id="262" r:id="rId12"/>
    <p:sldId id="263" r:id="rId13"/>
    <p:sldId id="279" r:id="rId14"/>
    <p:sldId id="264" r:id="rId15"/>
    <p:sldId id="280" r:id="rId16"/>
    <p:sldId id="265" r:id="rId17"/>
    <p:sldId id="281" r:id="rId18"/>
    <p:sldId id="271" r:id="rId19"/>
    <p:sldId id="282" r:id="rId20"/>
    <p:sldId id="266" r:id="rId21"/>
    <p:sldId id="283" r:id="rId22"/>
    <p:sldId id="269" r:id="rId23"/>
    <p:sldId id="284" r:id="rId24"/>
    <p:sldId id="267" r:id="rId25"/>
    <p:sldId id="285" r:id="rId26"/>
    <p:sldId id="268" r:id="rId27"/>
    <p:sldId id="286" r:id="rId28"/>
    <p:sldId id="272" r:id="rId29"/>
    <p:sldId id="287" r:id="rId30"/>
    <p:sldId id="273" r:id="rId31"/>
    <p:sldId id="288" r:id="rId32"/>
    <p:sldId id="27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7608-17B5-4A0D-8925-E433FF01ED04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7608-17B5-4A0D-8925-E433FF01ED04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7608-17B5-4A0D-8925-E433FF01ED04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7608-17B5-4A0D-8925-E433FF01ED04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7608-17B5-4A0D-8925-E433FF01ED04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7608-17B5-4A0D-8925-E433FF01ED04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7608-17B5-4A0D-8925-E433FF01ED04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7608-17B5-4A0D-8925-E433FF01ED04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7608-17B5-4A0D-8925-E433FF01ED04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7608-17B5-4A0D-8925-E433FF01ED04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7608-17B5-4A0D-8925-E433FF01ED04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F17608-17B5-4A0D-8925-E433FF01ED04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Праздник Пасхи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750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 Лишь после церкви семья собирается за богатым праздничным столом, угощаются пасхальными куличами  (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пасочками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),  а дети играют с крашеными яичками.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7686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307288" cy="5673650"/>
          </a:xfrm>
        </p:spPr>
      </p:pic>
    </p:spTree>
    <p:extLst>
      <p:ext uri="{BB962C8B-B14F-4D97-AF65-F5344CB8AC3E}">
        <p14:creationId xmlns:p14="http://schemas.microsoft.com/office/powerpoint/2010/main" val="15033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48680"/>
            <a:ext cx="6624736" cy="5616624"/>
          </a:xfrm>
        </p:spPr>
      </p:pic>
    </p:spTree>
    <p:extLst>
      <p:ext uri="{BB962C8B-B14F-4D97-AF65-F5344CB8AC3E}">
        <p14:creationId xmlns:p14="http://schemas.microsoft.com/office/powerpoint/2010/main" val="14933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 Все поздравляют друг друга, целуют, говорят: «Христос воскрес» и слышат в ответ: «Воистину воскрес!».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1188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92696"/>
            <a:ext cx="5184576" cy="6048671"/>
          </a:xfrm>
        </p:spPr>
      </p:pic>
    </p:spTree>
    <p:extLst>
      <p:ext uri="{BB962C8B-B14F-4D97-AF65-F5344CB8AC3E}">
        <p14:creationId xmlns:p14="http://schemas.microsoft.com/office/powerpoint/2010/main" val="40790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А традиция пошла вот откуда: на Пасху к римскому императору Тиберию пришла Мария Магдалина с благой вестью: « Христос воскрес!»- сообщила она и преподнесла в дар императору куриное яйцо. Император рассмеялся и сказал, что скорее яйцо станет красным, чем он поверит в это. И на глазах у изумленной публики белое яйцо в руках Марии Магдалины стало красным! Когда Тиберий это увидел, он был поражен и ответил: «Воистину воскрес!».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893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6840760" cy="5613573"/>
          </a:xfrm>
        </p:spPr>
      </p:pic>
    </p:spTree>
    <p:extLst>
      <p:ext uri="{BB962C8B-B14F-4D97-AF65-F5344CB8AC3E}">
        <p14:creationId xmlns:p14="http://schemas.microsoft.com/office/powerpoint/2010/main" val="31570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С тех самых пор возникла традиция красить яйца в красный цвет и приветствовать друг друга. Позже яички на Пасху стали раскрашивать разными цветами и назвали их  «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крашенки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». Символы Пасхи: СВЕТ (поэтому стараются донести зажженную свечку из церкви домой),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4978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92696"/>
            <a:ext cx="5544616" cy="5760639"/>
          </a:xfrm>
        </p:spPr>
      </p:pic>
    </p:spTree>
    <p:extLst>
      <p:ext uri="{BB962C8B-B14F-4D97-AF65-F5344CB8AC3E}">
        <p14:creationId xmlns:p14="http://schemas.microsoft.com/office/powerpoint/2010/main" val="3342144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 ЖИЗНЬ  - ее символизируют яйца ,  символ новой жизни, 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2560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Приближается самый светлый праздник Пасха.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В христианском календаре самый главный праздник – Пасха.  Пасха – очень древний праздник, но для христиан он приобрел особое значение. Сын Божий Иисус был распят на кресте за грехи людские. 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0353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692696"/>
            <a:ext cx="7272808" cy="5433467"/>
          </a:xfrm>
        </p:spPr>
      </p:pic>
    </p:spTree>
    <p:extLst>
      <p:ext uri="{BB962C8B-B14F-4D97-AF65-F5344CB8AC3E}">
        <p14:creationId xmlns:p14="http://schemas.microsoft.com/office/powerpoint/2010/main" val="172051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latin typeface="Calibri"/>
                <a:ea typeface="Calibri"/>
                <a:cs typeface="Times New Roman"/>
              </a:rPr>
              <a:t>кролик – символ плодовитости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045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632848" cy="5865515"/>
          </a:xfrm>
        </p:spPr>
      </p:pic>
    </p:spTree>
    <p:extLst>
      <p:ext uri="{BB962C8B-B14F-4D97-AF65-F5344CB8AC3E}">
        <p14:creationId xmlns:p14="http://schemas.microsoft.com/office/powerpoint/2010/main" val="388570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ПАСХАЛЬНЫЙ КУЛИЧ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5121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807744"/>
          </a:xfrm>
        </p:spPr>
      </p:pic>
    </p:spTree>
    <p:extLst>
      <p:ext uri="{BB962C8B-B14F-4D97-AF65-F5344CB8AC3E}">
        <p14:creationId xmlns:p14="http://schemas.microsoft.com/office/powerpoint/2010/main" val="41761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 и, конечно же, КРЕСТ, ведь именно на нем распяли Иисуса. Крест стал главным символом христианства.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9048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64704"/>
            <a:ext cx="5976664" cy="5760640"/>
          </a:xfrm>
        </p:spPr>
      </p:pic>
    </p:spTree>
    <p:extLst>
      <p:ext uri="{BB962C8B-B14F-4D97-AF65-F5344CB8AC3E}">
        <p14:creationId xmlns:p14="http://schemas.microsoft.com/office/powerpoint/2010/main" val="332568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 Символом чистоты и невинности считается ЯГНЕНОК.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6660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560839" cy="5832647"/>
          </a:xfrm>
        </p:spPr>
      </p:pic>
    </p:spTree>
    <p:extLst>
      <p:ext uri="{BB962C8B-B14F-4D97-AF65-F5344CB8AC3E}">
        <p14:creationId xmlns:p14="http://schemas.microsoft.com/office/powerpoint/2010/main" val="427408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 Раньше было принято на пасхальный стол печь барашка из теста.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182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64704"/>
            <a:ext cx="5904656" cy="5904656"/>
          </a:xfrm>
        </p:spPr>
      </p:pic>
    </p:spTree>
    <p:extLst>
      <p:ext uri="{BB962C8B-B14F-4D97-AF65-F5344CB8AC3E}">
        <p14:creationId xmlns:p14="http://schemas.microsoft.com/office/powerpoint/2010/main" val="28812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6912768" cy="5760640"/>
          </a:xfrm>
        </p:spPr>
      </p:pic>
    </p:spTree>
    <p:extLst>
      <p:ext uri="{BB962C8B-B14F-4D97-AF65-F5344CB8AC3E}">
        <p14:creationId xmlns:p14="http://schemas.microsoft.com/office/powerpoint/2010/main" val="352775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 Всем встречным в пасхальное воскресенье полагается говорить "Христос Воскресе!". И отвечать: "Воистину воскресе!".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За столом во время пасхального завтрака, обеда и ужина нужно "чокаться" крашеными яйцами друг с другом, смотря, чье яйцо потрескается первым. И так - до определения абсолютного победителя за столом.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2864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133040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696744" cy="5904656"/>
          </a:xfrm>
        </p:spPr>
      </p:pic>
    </p:spTree>
    <p:extLst>
      <p:ext uri="{BB962C8B-B14F-4D97-AF65-F5344CB8AC3E}">
        <p14:creationId xmlns:p14="http://schemas.microsoft.com/office/powerpoint/2010/main" val="167628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 Но на третий день после смерти он воскрес! Поэтому мы знаем, что наша душа бессмертна. А случилось это именно на Пасху. С тех пор мы каждый год празднуем Светлое Воскресенье!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6629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9"/>
            <a:ext cx="7560839" cy="5703912"/>
          </a:xfrm>
        </p:spPr>
      </p:pic>
    </p:spTree>
    <p:extLst>
      <p:ext uri="{BB962C8B-B14F-4D97-AF65-F5344CB8AC3E}">
        <p14:creationId xmlns:p14="http://schemas.microsoft.com/office/powerpoint/2010/main" val="348169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0688"/>
            <a:ext cx="5760640" cy="6120680"/>
          </a:xfrm>
        </p:spPr>
      </p:pic>
    </p:spTree>
    <p:extLst>
      <p:ext uri="{BB962C8B-B14F-4D97-AF65-F5344CB8AC3E}">
        <p14:creationId xmlns:p14="http://schemas.microsoft.com/office/powerpoint/2010/main" val="251487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 Кстати, седьмой день недели был назван «Воскресеньем» именно поэтому. В пасхальное воскресенье люди посещают церковь, где батюшка освящает куличи, яйца.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4360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7"/>
            <a:ext cx="7632848" cy="5631904"/>
          </a:xfrm>
        </p:spPr>
      </p:pic>
    </p:spTree>
    <p:extLst>
      <p:ext uri="{BB962C8B-B14F-4D97-AF65-F5344CB8AC3E}">
        <p14:creationId xmlns:p14="http://schemas.microsoft.com/office/powerpoint/2010/main" val="40041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7344816" cy="5976664"/>
          </a:xfrm>
        </p:spPr>
      </p:pic>
    </p:spTree>
    <p:extLst>
      <p:ext uri="{BB962C8B-B14F-4D97-AF65-F5344CB8AC3E}">
        <p14:creationId xmlns:p14="http://schemas.microsoft.com/office/powerpoint/2010/main" val="35685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</TotalTime>
  <Words>391</Words>
  <Application>Microsoft Office PowerPoint</Application>
  <PresentationFormat>Экран (4:3)</PresentationFormat>
  <Paragraphs>18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Calibri</vt:lpstr>
      <vt:lpstr>Constantia</vt:lpstr>
      <vt:lpstr>Times New Roman</vt:lpstr>
      <vt:lpstr>Wingdings 2</vt:lpstr>
      <vt:lpstr>Поток</vt:lpstr>
      <vt:lpstr>Праздник Пасхи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Пасхи</dc:title>
  <dc:creator>ira</dc:creator>
  <cp:lastModifiedBy>Пользователь</cp:lastModifiedBy>
  <cp:revision>10</cp:revision>
  <dcterms:created xsi:type="dcterms:W3CDTF">2013-04-22T14:51:16Z</dcterms:created>
  <dcterms:modified xsi:type="dcterms:W3CDTF">2020-04-20T16:22:55Z</dcterms:modified>
</cp:coreProperties>
</file>