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7" d="100"/>
          <a:sy n="67" d="100"/>
        </p:scale>
        <p:origin x="-1986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ACB0-61DE-412B-8F88-69D2E032251D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9D5B8-21D0-446F-B366-C6784AF90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D5B8-21D0-446F-B366-C6784AF9036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D5B8-21D0-446F-B366-C6784AF9036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antaziyapyt.ru/storage/app/uploads/public/5c7/28f/422/5c728f42263e0934176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04"/>
            <a:ext cx="2786082" cy="30003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285728"/>
            <a:ext cx="2928958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и дети !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при встрече с собакой: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избежать нападения и укусов собаки, необходимо соблюдать следующие правила: </a:t>
            </a:r>
          </a:p>
          <a:p>
            <a:pPr algn="ctr"/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приближаться к собаке, у которой нет намордника, лучше обойти ее стороной.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Никогда не убегать от собаки.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трогать щенков.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проявлять активных и агрессивных действий по отношению к хозяину собаки.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прикасаться к чужой собаке, не пытаться брать ее на руки , не кормить.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замахиваться на собаку рукой , палкой, другим предметом, не дразнить собаку.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285728"/>
            <a:ext cx="27860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 smtClean="0"/>
          </a:p>
          <a:p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6215074" y="428604"/>
            <a:ext cx="278608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AutoShape 8" descr="https://free-images.com/or/9cca/flip_phone_5_sv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6500794" y="357166"/>
            <a:ext cx="264320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АДМИНИСТРАЦИЯ МУНИЦИПАЛЬНОГО ОБРАЗОВАНИЯ 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«КУРУМКАНСКИЙ РАЙОН»</a:t>
            </a:r>
          </a:p>
          <a:p>
            <a:pPr algn="ctr"/>
            <a:r>
              <a:rPr lang="ru-RU" sz="1100" dirty="0" smtClean="0">
                <a:solidFill>
                  <a:srgbClr val="002060"/>
                </a:solidFill>
              </a:rPr>
              <a:t>УПРАВЛЕНИЕ ОБРАЗОВАНИЯ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Памятка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«О мерах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профилактики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несчастных случаев,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связанных с нападением собак»</a:t>
            </a: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38" name="Picture 14" descr="https://img2.freepng.ru/20180503/phw/kisspng-dog-bite-biting-attack-dog-dog-training-5aeb7ca1e97979.70655425152538230595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32" y="4143380"/>
            <a:ext cx="2571768" cy="214790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214678" y="571480"/>
            <a:ext cx="2857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          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500042"/>
            <a:ext cx="2786082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Научите ребенка следующим правилам: - Замирать при встрече с агрессивной собакой, а не убегать от нее.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Обходить по широкой дуге собаку или стаю собак, если ребенок их заметил издалека.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Искать укрытие, если стая приближается. Либо взбираться как можно выше — на горку детской площадки, на дерево и т.д.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собака нападает — звать на помощь как можно громче.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носить с собой свисток, который может отпугнуть собаку.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ребенок едет на велосипеде, ему необходимо слезть с него и отгородиться им от собаки. Он станет защитным барьером.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Научите ребенка и запомните сами, что взгляд собаки всегда направлен в место, которое она хочет укусить, важно закрывать это место портфелем, пакетом, зонтом или одеждой.</a:t>
            </a: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s://brainwarriorswaypodcast.com/wp-content/uploads/2016/12/Fight-Or-Flight-On-The-Brain-Warriors-Way-Podcas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929190"/>
            <a:ext cx="2606649" cy="1285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57554" y="571480"/>
            <a:ext cx="300039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  Не отправляйте своих домашних собак </a:t>
            </a:r>
          </a:p>
          <a:p>
            <a:pPr algn="just"/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самовыгул</a:t>
            </a:r>
          </a:p>
          <a:p>
            <a:pPr algn="just"/>
            <a:endParaRPr lang="ru-RU" sz="1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6215074" y="428604"/>
            <a:ext cx="278608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AutoShape 8" descr="https://free-images.com/or/9cca/flip_phone_5_sv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6215074" y="357166"/>
            <a:ext cx="26432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28992" y="4429132"/>
            <a:ext cx="307183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AutoShape 6" descr="https://svgsilh.com/svg/2025551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svgsilh.com/svg/2025551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svgsilh.com/svg/2025551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svgsilh.com/svg/2885709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svgsilh.com/svg/2885709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AutoShape 16" descr="https://svgsilh.com/svg/2885709-03a9f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AutoShape 20" descr="https://avatars.mds.yandex.net/get-zen_doc/1680084/pub_5dcc590440dedc1571d4d510_5dcc5921dc9fec67cf65faae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24" descr="https://ds04.infourok.ru/uploads/ex/0b60/000bb7a7-9365e526/img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14282" y="428604"/>
            <a:ext cx="2857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1-14.userapi.com/c837532/v837532589/61a13/ombm380G-Q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285860"/>
            <a:ext cx="2286016" cy="1857388"/>
          </a:xfrm>
          <a:prstGeom prst="rect">
            <a:avLst/>
          </a:prstGeom>
          <a:noFill/>
        </p:spPr>
      </p:pic>
      <p:pic>
        <p:nvPicPr>
          <p:cNvPr id="2052" name="Picture 4" descr="http://i.mycdn.me/i?r=AzEPZsRbOZEKgBhR0XGMT1Rk7tn_oMMP6W0-r7a03YOSrKaKTM5SRkZCeTgDn6uOy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4357694"/>
            <a:ext cx="2214578" cy="2143140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858016" y="500042"/>
            <a:ext cx="20002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3286116" y="428604"/>
            <a:ext cx="3071834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0" descr="https://sch887.mskobr.ru/files/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857232"/>
            <a:ext cx="1000100" cy="1714512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357158" y="428604"/>
            <a:ext cx="26432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rgbClr val="00206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85786" y="500042"/>
            <a:ext cx="21431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последнее время  </a:t>
            </a:r>
          </a:p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участились случаи      увеличения собак,                   </a:t>
            </a:r>
          </a:p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находящихся на        </a:t>
            </a:r>
          </a:p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улицах без привязи,   </a:t>
            </a:r>
          </a:p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которые собираются</a:t>
            </a:r>
          </a:p>
          <a:p>
            <a:pPr algn="ctr" fontAlgn="base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большие стаи,     становятся агрессивными  и создают реальную угрозу для здоровья и жизни населению, а особенно детям. 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0" y="3429000"/>
            <a:ext cx="28575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у Вас имеется собака, то ее необходимо держать на привязи, в пределах территории частного домовладения</a:t>
            </a:r>
          </a:p>
          <a:p>
            <a:pPr algn="just" fontAlgn="base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25" name="Picture 27" descr="C:\Users\Курумкан\Desktop\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86256"/>
            <a:ext cx="2571768" cy="2286016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3286116" y="3571876"/>
            <a:ext cx="3214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3.     Следить за тем, чтобы дети не водили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собак  с собой по дороге в школу</a:t>
            </a:r>
            <a:endParaRPr lang="ru-RU" sz="1200" dirty="0"/>
          </a:p>
        </p:txBody>
      </p:sp>
      <p:pic>
        <p:nvPicPr>
          <p:cNvPr id="2" name="Picture 2" descr="https://im0-tub-ru.yandex.net/i?id=2e20bb03c2a1177c4afb603f36e73653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00892" y="1428736"/>
            <a:ext cx="1928826" cy="1785950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6643670" y="571480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Не кормить чужих собак и не трогайте собаку во время еды или сна  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8016" y="3286124"/>
            <a:ext cx="207170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Детям </a:t>
            </a: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нужно прививать не только любовь к животным, но и уважение к их способу жизни. Необходимо объяснить детям, что можно делать и чего нельзя допускать при контактах с животными </a:t>
            </a:r>
            <a:endParaRPr lang="ru-RU" i="1" dirty="0"/>
          </a:p>
        </p:txBody>
      </p:sp>
      <p:pic>
        <p:nvPicPr>
          <p:cNvPr id="5" name="Picture 4" descr="https://img2.freepng.ru/20180702/zbh/kisspng-dog-cat-pet-puppy-clicker-crystallizing-public-opinion-5b3a6f5790d672.19654818153055624759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92" y="5214950"/>
            <a:ext cx="1857388" cy="1143008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0" y="2643182"/>
            <a:ext cx="2857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Во избежание нападения собаки, соблюдайте короткие и важные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правила!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477</TotalTime>
  <Words>296</Words>
  <PresentationFormat>Экран (4:3)</PresentationFormat>
  <Paragraphs>133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Курумкан</dc:creator>
  <cp:lastModifiedBy>User</cp:lastModifiedBy>
  <cp:revision>51</cp:revision>
  <dcterms:created xsi:type="dcterms:W3CDTF">2021-01-12T10:32:27Z</dcterms:created>
  <dcterms:modified xsi:type="dcterms:W3CDTF">2021-01-14T08:13:53Z</dcterms:modified>
</cp:coreProperties>
</file>